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embeddedFontLst>
    <p:embeddedFont>
      <p:font typeface="Poppins"/>
      <p:regular r:id="rId13"/>
      <p:bold r:id="rId14"/>
      <p:italic r:id="rId15"/>
      <p:boldItalic r:id="rId16"/>
    </p:embeddedFont>
    <p:embeddedFont>
      <p:font typeface="Abril Fatface"/>
      <p:regular r:id="rId17"/>
    </p:embeddedFont>
    <p:embeddedFont>
      <p:font typeface="Barlow Condensed"/>
      <p:regular r:id="rId18"/>
      <p:bold r:id="rId19"/>
      <p:italic r:id="rId20"/>
      <p:boldItalic r:id="rId21"/>
    </p:embeddedFont>
    <p:embeddedFont>
      <p:font typeface="Darker Grotesque SemiBold"/>
      <p:regular r:id="rId22"/>
      <p:bold r:id="rId23"/>
    </p:embeddedFont>
    <p:embeddedFont>
      <p:font typeface="DM Serif Display"/>
      <p:regular r:id="rId24"/>
      <p:italic r:id="rId25"/>
    </p:embeddedFont>
    <p:embeddedFont>
      <p:font typeface="Homemade Appl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rlowCondensed-italic.fntdata"/><Relationship Id="rId22" Type="http://schemas.openxmlformats.org/officeDocument/2006/relationships/font" Target="fonts/DarkerGrotesqueSemiBold-regular.fntdata"/><Relationship Id="rId21" Type="http://schemas.openxmlformats.org/officeDocument/2006/relationships/font" Target="fonts/BarlowCondensed-boldItalic.fntdata"/><Relationship Id="rId24" Type="http://schemas.openxmlformats.org/officeDocument/2006/relationships/font" Target="fonts/DMSerifDisplay-regular.fntdata"/><Relationship Id="rId23" Type="http://schemas.openxmlformats.org/officeDocument/2006/relationships/font" Target="fonts/DarkerGrotesque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omemadeApple-regular.fntdata"/><Relationship Id="rId25" Type="http://schemas.openxmlformats.org/officeDocument/2006/relationships/font" Target="fonts/DMSerifDispl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oppins-regular.fntdata"/><Relationship Id="rId12" Type="http://schemas.openxmlformats.org/officeDocument/2006/relationships/slide" Target="slides/slide7.xml"/><Relationship Id="rId15" Type="http://schemas.openxmlformats.org/officeDocument/2006/relationships/font" Target="fonts/Poppins-italic.fntdata"/><Relationship Id="rId14" Type="http://schemas.openxmlformats.org/officeDocument/2006/relationships/font" Target="fonts/Poppins-bold.fntdata"/><Relationship Id="rId17" Type="http://schemas.openxmlformats.org/officeDocument/2006/relationships/font" Target="fonts/AbrilFatface-regular.fntdata"/><Relationship Id="rId16" Type="http://schemas.openxmlformats.org/officeDocument/2006/relationships/font" Target="fonts/Poppins-boldItalic.fntdata"/><Relationship Id="rId19" Type="http://schemas.openxmlformats.org/officeDocument/2006/relationships/font" Target="fonts/BarlowCondensed-bold.fntdata"/><Relationship Id="rId18" Type="http://schemas.openxmlformats.org/officeDocument/2006/relationships/font" Target="fonts/BarlowCondensed-regular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073618e6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073618e6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073618e6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a073618e6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a073618e6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a073618e6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cf08ba0ef7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cf08ba0ef7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f08ba0ef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cf08ba0ef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cf08ba0ef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cf08ba0ef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a073618e60_0_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a073618e60_0_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" TargetMode="External"/><Relationship Id="rId3" Type="http://schemas.openxmlformats.org/officeDocument/2006/relationships/image" Target="../media/image3.png"/><Relationship Id="rId4" Type="http://schemas.openxmlformats.org/officeDocument/2006/relationships/hyperlink" Target="https://slidesmania.com/questions-powerpoint-google-slides/can-i-use-these-templates/" TargetMode="External"/><Relationship Id="rId11" Type="http://schemas.openxmlformats.org/officeDocument/2006/relationships/hyperlink" Target="https://www.instagram.com/slidesmania/" TargetMode="External"/><Relationship Id="rId10" Type="http://schemas.openxmlformats.org/officeDocument/2006/relationships/image" Target="../media/image2.png"/><Relationship Id="rId12" Type="http://schemas.openxmlformats.org/officeDocument/2006/relationships/image" Target="../media/image1.png"/><Relationship Id="rId9" Type="http://schemas.openxmlformats.org/officeDocument/2006/relationships/hyperlink" Target="https://www.pinterest.com/slidesmania/" TargetMode="External"/><Relationship Id="rId5" Type="http://schemas.openxmlformats.org/officeDocument/2006/relationships/hyperlink" Target="https://www.facebook.com/SlidesManiaSM/" TargetMode="External"/><Relationship Id="rId6" Type="http://schemas.openxmlformats.org/officeDocument/2006/relationships/image" Target="../media/image7.png"/><Relationship Id="rId7" Type="http://schemas.openxmlformats.org/officeDocument/2006/relationships/hyperlink" Target="https://twitter.com/SlidesManiaSM/" TargetMode="External"/><Relationship Id="rId8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 Title">
  <p:cSld name="CUSTOM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6281625" y="4488100"/>
            <a:ext cx="5910300" cy="237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7261100" y="4767825"/>
            <a:ext cx="1550100" cy="0"/>
          </a:xfrm>
          <a:prstGeom prst="straightConnector1">
            <a:avLst/>
          </a:prstGeom>
          <a:noFill/>
          <a:ln cap="rnd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Google Shape;13;p2"/>
          <p:cNvSpPr txBox="1"/>
          <p:nvPr>
            <p:ph type="title"/>
          </p:nvPr>
        </p:nvSpPr>
        <p:spPr>
          <a:xfrm>
            <a:off x="6605400" y="1765275"/>
            <a:ext cx="3985200" cy="1230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6840034" y="4829799"/>
            <a:ext cx="39921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210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210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210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210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210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210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210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2100"/>
              </a:spcBef>
              <a:spcAft>
                <a:spcPts val="2100"/>
              </a:spcAft>
              <a:buSzPts val="2200"/>
              <a:buNone/>
              <a:defRPr/>
            </a:lvl9pPr>
          </a:lstStyle>
          <a:p/>
        </p:txBody>
      </p:sp>
      <p:grpSp>
        <p:nvGrpSpPr>
          <p:cNvPr id="15" name="Google Shape;15;p2"/>
          <p:cNvGrpSpPr/>
          <p:nvPr/>
        </p:nvGrpSpPr>
        <p:grpSpPr>
          <a:xfrm>
            <a:off x="10949325" y="570600"/>
            <a:ext cx="846900" cy="564600"/>
            <a:chOff x="10949325" y="570600"/>
            <a:chExt cx="846900" cy="564600"/>
          </a:xfrm>
        </p:grpSpPr>
        <p:sp>
          <p:nvSpPr>
            <p:cNvPr id="16" name="Google Shape;16;p2"/>
            <p:cNvSpPr/>
            <p:nvPr/>
          </p:nvSpPr>
          <p:spPr>
            <a:xfrm>
              <a:off x="10949325" y="570600"/>
              <a:ext cx="846900" cy="10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0949325" y="799200"/>
              <a:ext cx="846900" cy="10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0949325" y="1027800"/>
              <a:ext cx="846900" cy="10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4 Map">
  <p:cSld name="CUSTOM_13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/>
          <p:nvPr/>
        </p:nvSpPr>
        <p:spPr>
          <a:xfrm>
            <a:off x="7930500" y="1314275"/>
            <a:ext cx="4261500" cy="554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0" y="0"/>
            <a:ext cx="12192000" cy="170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4" name="Google Shape;124;p11"/>
          <p:cNvCxnSpPr/>
          <p:nvPr/>
        </p:nvCxnSpPr>
        <p:spPr>
          <a:xfrm>
            <a:off x="5320950" y="1311950"/>
            <a:ext cx="1550100" cy="0"/>
          </a:xfrm>
          <a:prstGeom prst="straightConnector1">
            <a:avLst/>
          </a:prstGeom>
          <a:noFill/>
          <a:ln cap="rnd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11"/>
          <p:cNvGrpSpPr/>
          <p:nvPr/>
        </p:nvGrpSpPr>
        <p:grpSpPr>
          <a:xfrm>
            <a:off x="10949325" y="570600"/>
            <a:ext cx="846900" cy="564600"/>
            <a:chOff x="10949325" y="570600"/>
            <a:chExt cx="846900" cy="564600"/>
          </a:xfrm>
        </p:grpSpPr>
        <p:sp>
          <p:nvSpPr>
            <p:cNvPr id="126" name="Google Shape;126;p11"/>
            <p:cNvSpPr/>
            <p:nvPr/>
          </p:nvSpPr>
          <p:spPr>
            <a:xfrm>
              <a:off x="10949325" y="5706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10949325" y="7992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10949325" y="10278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11"/>
          <p:cNvSpPr txBox="1"/>
          <p:nvPr>
            <p:ph idx="1" type="subTitle"/>
          </p:nvPr>
        </p:nvSpPr>
        <p:spPr>
          <a:xfrm>
            <a:off x="8225931" y="1882375"/>
            <a:ext cx="33978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30" name="Google Shape;130;p11"/>
          <p:cNvSpPr txBox="1"/>
          <p:nvPr>
            <p:ph idx="2" type="subTitle"/>
          </p:nvPr>
        </p:nvSpPr>
        <p:spPr>
          <a:xfrm>
            <a:off x="8225931" y="4102757"/>
            <a:ext cx="33978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31" name="Google Shape;131;p11"/>
          <p:cNvSpPr txBox="1"/>
          <p:nvPr>
            <p:ph type="title"/>
          </p:nvPr>
        </p:nvSpPr>
        <p:spPr>
          <a:xfrm>
            <a:off x="415600" y="2885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drich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2" name="Google Shape;132;p11"/>
          <p:cNvSpPr txBox="1"/>
          <p:nvPr>
            <p:ph idx="3" type="body"/>
          </p:nvPr>
        </p:nvSpPr>
        <p:spPr>
          <a:xfrm>
            <a:off x="8225925" y="2318375"/>
            <a:ext cx="3397800" cy="155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33" name="Google Shape;133;p11"/>
          <p:cNvSpPr txBox="1"/>
          <p:nvPr>
            <p:ph idx="4" type="body"/>
          </p:nvPr>
        </p:nvSpPr>
        <p:spPr>
          <a:xfrm>
            <a:off x="8225925" y="4506700"/>
            <a:ext cx="3397800" cy="155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5 Timeline">
  <p:cSld name="CUSTOM_14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2"/>
          <p:cNvSpPr txBox="1"/>
          <p:nvPr>
            <p:ph idx="1" type="body"/>
          </p:nvPr>
        </p:nvSpPr>
        <p:spPr>
          <a:xfrm>
            <a:off x="9816650" y="3238625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36" name="Google Shape;136;p12"/>
          <p:cNvSpPr txBox="1"/>
          <p:nvPr>
            <p:ph idx="2" type="body"/>
          </p:nvPr>
        </p:nvSpPr>
        <p:spPr>
          <a:xfrm>
            <a:off x="2737325" y="3238625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37" name="Google Shape;137;p12"/>
          <p:cNvSpPr txBox="1"/>
          <p:nvPr>
            <p:ph idx="3" type="body"/>
          </p:nvPr>
        </p:nvSpPr>
        <p:spPr>
          <a:xfrm>
            <a:off x="5097100" y="3238625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38" name="Google Shape;138;p12"/>
          <p:cNvSpPr/>
          <p:nvPr/>
        </p:nvSpPr>
        <p:spPr>
          <a:xfrm>
            <a:off x="252900" y="2205375"/>
            <a:ext cx="2247000" cy="389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2"/>
          <p:cNvSpPr/>
          <p:nvPr/>
        </p:nvSpPr>
        <p:spPr>
          <a:xfrm>
            <a:off x="4972438" y="2205375"/>
            <a:ext cx="2247000" cy="389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2"/>
          <p:cNvSpPr/>
          <p:nvPr/>
        </p:nvSpPr>
        <p:spPr>
          <a:xfrm>
            <a:off x="9692000" y="2205375"/>
            <a:ext cx="2247000" cy="389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2"/>
          <p:cNvSpPr/>
          <p:nvPr/>
        </p:nvSpPr>
        <p:spPr>
          <a:xfrm>
            <a:off x="0" y="0"/>
            <a:ext cx="12192000" cy="170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2" name="Google Shape;142;p12"/>
          <p:cNvCxnSpPr/>
          <p:nvPr/>
        </p:nvCxnSpPr>
        <p:spPr>
          <a:xfrm>
            <a:off x="5320950" y="1311950"/>
            <a:ext cx="1550100" cy="0"/>
          </a:xfrm>
          <a:prstGeom prst="straightConnector1">
            <a:avLst/>
          </a:prstGeom>
          <a:noFill/>
          <a:ln cap="rnd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3" name="Google Shape;143;p12"/>
          <p:cNvGrpSpPr/>
          <p:nvPr/>
        </p:nvGrpSpPr>
        <p:grpSpPr>
          <a:xfrm>
            <a:off x="10949325" y="570600"/>
            <a:ext cx="846900" cy="564600"/>
            <a:chOff x="10949325" y="570600"/>
            <a:chExt cx="846900" cy="564600"/>
          </a:xfrm>
        </p:grpSpPr>
        <p:sp>
          <p:nvSpPr>
            <p:cNvPr id="144" name="Google Shape;144;p12"/>
            <p:cNvSpPr/>
            <p:nvPr/>
          </p:nvSpPr>
          <p:spPr>
            <a:xfrm>
              <a:off x="10949325" y="5706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2"/>
            <p:cNvSpPr/>
            <p:nvPr/>
          </p:nvSpPr>
          <p:spPr>
            <a:xfrm>
              <a:off x="10949325" y="7992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2"/>
            <p:cNvSpPr/>
            <p:nvPr/>
          </p:nvSpPr>
          <p:spPr>
            <a:xfrm>
              <a:off x="10949325" y="10278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12"/>
          <p:cNvSpPr txBox="1"/>
          <p:nvPr>
            <p:ph idx="4" type="subTitle"/>
          </p:nvPr>
        </p:nvSpPr>
        <p:spPr>
          <a:xfrm>
            <a:off x="377550" y="2316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48" name="Google Shape;148;p12"/>
          <p:cNvSpPr txBox="1"/>
          <p:nvPr>
            <p:ph idx="5" type="subTitle"/>
          </p:nvPr>
        </p:nvSpPr>
        <p:spPr>
          <a:xfrm>
            <a:off x="2737327" y="2316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49" name="Google Shape;149;p12"/>
          <p:cNvSpPr txBox="1"/>
          <p:nvPr>
            <p:ph idx="6" type="subTitle"/>
          </p:nvPr>
        </p:nvSpPr>
        <p:spPr>
          <a:xfrm>
            <a:off x="5097103" y="23425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50" name="Google Shape;150;p12"/>
          <p:cNvSpPr txBox="1"/>
          <p:nvPr>
            <p:ph idx="7" type="subTitle"/>
          </p:nvPr>
        </p:nvSpPr>
        <p:spPr>
          <a:xfrm>
            <a:off x="7456880" y="23425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51" name="Google Shape;151;p12"/>
          <p:cNvSpPr txBox="1"/>
          <p:nvPr>
            <p:ph idx="8" type="subTitle"/>
          </p:nvPr>
        </p:nvSpPr>
        <p:spPr>
          <a:xfrm>
            <a:off x="9816657" y="2316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52" name="Google Shape;152;p12"/>
          <p:cNvSpPr txBox="1"/>
          <p:nvPr>
            <p:ph type="title"/>
          </p:nvPr>
        </p:nvSpPr>
        <p:spPr>
          <a:xfrm>
            <a:off x="415600" y="2885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drich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53" name="Google Shape;153;p12"/>
          <p:cNvSpPr txBox="1"/>
          <p:nvPr>
            <p:ph idx="9" type="body"/>
          </p:nvPr>
        </p:nvSpPr>
        <p:spPr>
          <a:xfrm>
            <a:off x="377550" y="3238625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54" name="Google Shape;154;p12"/>
          <p:cNvSpPr txBox="1"/>
          <p:nvPr>
            <p:ph idx="13" type="body"/>
          </p:nvPr>
        </p:nvSpPr>
        <p:spPr>
          <a:xfrm>
            <a:off x="7456875" y="3238625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7 Title and text right">
  <p:cSld name="CUSTOM_16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"/>
          <p:cNvSpPr txBox="1"/>
          <p:nvPr>
            <p:ph type="title"/>
          </p:nvPr>
        </p:nvSpPr>
        <p:spPr>
          <a:xfrm>
            <a:off x="5978200" y="974375"/>
            <a:ext cx="55815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57" name="Google Shape;157;p13"/>
          <p:cNvSpPr txBox="1"/>
          <p:nvPr>
            <p:ph idx="1" type="body"/>
          </p:nvPr>
        </p:nvSpPr>
        <p:spPr>
          <a:xfrm>
            <a:off x="5978300" y="2508425"/>
            <a:ext cx="5581500" cy="3106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68300" lvl="1" marL="91440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21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21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21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21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2100"/>
              </a:spcBef>
              <a:spcAft>
                <a:spcPts val="2100"/>
              </a:spcAft>
              <a:buSzPts val="2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8 Custom Layout 1">
  <p:cSld name="CUSTOM_17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"/>
          <p:cNvSpPr/>
          <p:nvPr/>
        </p:nvSpPr>
        <p:spPr>
          <a:xfrm>
            <a:off x="6281625" y="3381625"/>
            <a:ext cx="5910300" cy="347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0" name="Google Shape;160;p14"/>
          <p:cNvSpPr txBox="1"/>
          <p:nvPr>
            <p:ph idx="1" type="subTitle"/>
          </p:nvPr>
        </p:nvSpPr>
        <p:spPr>
          <a:xfrm>
            <a:off x="6130600" y="2516825"/>
            <a:ext cx="55815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 sz="2100">
                <a:solidFill>
                  <a:schemeClr val="lt1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 sz="2100">
                <a:solidFill>
                  <a:schemeClr val="lt1"/>
                </a:solidFill>
              </a:defRPr>
            </a:lvl2pPr>
            <a:lvl3pPr lvl="2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 sz="2100">
                <a:solidFill>
                  <a:schemeClr val="lt1"/>
                </a:solidFill>
              </a:defRPr>
            </a:lvl3pPr>
            <a:lvl4pPr lvl="3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 sz="2100">
                <a:solidFill>
                  <a:schemeClr val="lt1"/>
                </a:solidFill>
              </a:defRPr>
            </a:lvl4pPr>
            <a:lvl5pPr lvl="4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 sz="2100">
                <a:solidFill>
                  <a:schemeClr val="lt1"/>
                </a:solidFill>
              </a:defRPr>
            </a:lvl5pPr>
            <a:lvl6pPr lvl="5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 sz="2100">
                <a:solidFill>
                  <a:schemeClr val="lt1"/>
                </a:solidFill>
              </a:defRPr>
            </a:lvl6pPr>
            <a:lvl7pPr lvl="6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 sz="2100">
                <a:solidFill>
                  <a:schemeClr val="lt1"/>
                </a:solidFill>
              </a:defRPr>
            </a:lvl7pPr>
            <a:lvl8pPr lvl="7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1" sz="2100">
                <a:solidFill>
                  <a:schemeClr val="lt1"/>
                </a:solidFill>
              </a:defRPr>
            </a:lvl8pPr>
            <a:lvl9pPr lvl="8" rtl="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2100"/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1" name="Google Shape;161;p14"/>
          <p:cNvSpPr txBox="1"/>
          <p:nvPr>
            <p:ph type="title"/>
          </p:nvPr>
        </p:nvSpPr>
        <p:spPr>
          <a:xfrm>
            <a:off x="6130600" y="974375"/>
            <a:ext cx="55815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62" name="Google Shape;162;p14"/>
          <p:cNvSpPr txBox="1"/>
          <p:nvPr>
            <p:ph idx="2" type="body"/>
          </p:nvPr>
        </p:nvSpPr>
        <p:spPr>
          <a:xfrm>
            <a:off x="6130650" y="3381625"/>
            <a:ext cx="5581500" cy="134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1pPr>
            <a:lvl2pPr indent="-3683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2pPr>
            <a:lvl3pPr indent="-3683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3pPr>
            <a:lvl4pPr indent="-3683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63" name="Google Shape;163;p14"/>
          <p:cNvGrpSpPr/>
          <p:nvPr/>
        </p:nvGrpSpPr>
        <p:grpSpPr>
          <a:xfrm>
            <a:off x="10949325" y="570600"/>
            <a:ext cx="846900" cy="564600"/>
            <a:chOff x="10949325" y="570600"/>
            <a:chExt cx="846900" cy="564600"/>
          </a:xfrm>
        </p:grpSpPr>
        <p:sp>
          <p:nvSpPr>
            <p:cNvPr id="164" name="Google Shape;164;p14"/>
            <p:cNvSpPr/>
            <p:nvPr/>
          </p:nvSpPr>
          <p:spPr>
            <a:xfrm>
              <a:off x="10949325" y="570600"/>
              <a:ext cx="846900" cy="10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10949325" y="799200"/>
              <a:ext cx="846900" cy="10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10949325" y="1027800"/>
              <a:ext cx="846900" cy="10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ust title">
  <p:cSld name="CUSTOM_18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415650" y="421105"/>
            <a:ext cx="11360700" cy="1230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 DO NOT REMOVE · SlidesMania">
  <p:cSld name="CUSTOM_19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Google Shape;23;p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4" name="Google Shape;24;p4">
              <a:hlinkClick r:id="rId2"/>
            </p:cNvPr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65600" y="331100"/>
              <a:ext cx="5101466" cy="2201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" name="Google Shape;25;p4"/>
            <p:cNvSpPr txBox="1"/>
            <p:nvPr/>
          </p:nvSpPr>
          <p:spPr>
            <a:xfrm>
              <a:off x="463500" y="2858061"/>
              <a:ext cx="8956500" cy="24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b="1" sz="3000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lang="en" sz="2700" u="sng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4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FAQ</a:t>
              </a:r>
              <a:r>
                <a:rPr b="1" lang="en" sz="44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sz="20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26" name="Google Shape;26;p4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cap="flat" cmpd="sng" w="38100">
              <a:solidFill>
                <a:srgbClr val="FFCB2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pic>
          <p:nvPicPr>
            <p:cNvPr id="27" name="Google Shape;27;p4">
              <a:hlinkClick r:id="rId5"/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28;p4">
              <a:hlinkClick r:id="rId7"/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4">
              <a:hlinkClick r:id="rId9"/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30;p4">
              <a:hlinkClick r:id="rId11"/>
            </p:cNvPr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" name="Google Shape;31;p4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b="1" sz="2400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2 Intro">
  <p:cSld name="CUSTOM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939775" y="0"/>
            <a:ext cx="11252100" cy="690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5"/>
          <p:cNvSpPr txBox="1"/>
          <p:nvPr>
            <p:ph type="title"/>
          </p:nvPr>
        </p:nvSpPr>
        <p:spPr>
          <a:xfrm>
            <a:off x="1428900" y="517175"/>
            <a:ext cx="10347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cxnSp>
        <p:nvCxnSpPr>
          <p:cNvPr id="35" name="Google Shape;35;p5"/>
          <p:cNvCxnSpPr/>
          <p:nvPr/>
        </p:nvCxnSpPr>
        <p:spPr>
          <a:xfrm flipH="1" rot="10800000">
            <a:off x="1320775" y="2158200"/>
            <a:ext cx="10455300" cy="18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5"/>
          <p:cNvCxnSpPr/>
          <p:nvPr/>
        </p:nvCxnSpPr>
        <p:spPr>
          <a:xfrm flipH="1" rot="10800000">
            <a:off x="1320775" y="2920202"/>
            <a:ext cx="10455300" cy="18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5"/>
          <p:cNvCxnSpPr/>
          <p:nvPr/>
        </p:nvCxnSpPr>
        <p:spPr>
          <a:xfrm flipH="1" rot="10800000">
            <a:off x="1320775" y="3606005"/>
            <a:ext cx="10455300" cy="18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" name="Google Shape;38;p5"/>
          <p:cNvCxnSpPr/>
          <p:nvPr/>
        </p:nvCxnSpPr>
        <p:spPr>
          <a:xfrm flipH="1" rot="10800000">
            <a:off x="1320775" y="4291807"/>
            <a:ext cx="10455300" cy="18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" name="Google Shape;39;p5"/>
          <p:cNvCxnSpPr/>
          <p:nvPr/>
        </p:nvCxnSpPr>
        <p:spPr>
          <a:xfrm flipH="1" rot="10800000">
            <a:off x="1320775" y="4977609"/>
            <a:ext cx="10455300" cy="18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5"/>
          <p:cNvCxnSpPr/>
          <p:nvPr/>
        </p:nvCxnSpPr>
        <p:spPr>
          <a:xfrm flipH="1" rot="10800000">
            <a:off x="1320775" y="5722725"/>
            <a:ext cx="10455300" cy="18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5"/>
          <p:cNvCxnSpPr/>
          <p:nvPr/>
        </p:nvCxnSpPr>
        <p:spPr>
          <a:xfrm flipH="1" rot="10800000">
            <a:off x="1320775" y="6429675"/>
            <a:ext cx="10455300" cy="18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2" name="Google Shape;42;p5"/>
          <p:cNvGrpSpPr/>
          <p:nvPr/>
        </p:nvGrpSpPr>
        <p:grpSpPr>
          <a:xfrm>
            <a:off x="11035437" y="515542"/>
            <a:ext cx="674700" cy="674700"/>
            <a:chOff x="11303537" y="228842"/>
            <a:chExt cx="674700" cy="674700"/>
          </a:xfrm>
        </p:grpSpPr>
        <p:sp>
          <p:nvSpPr>
            <p:cNvPr id="43" name="Google Shape;43;p5"/>
            <p:cNvSpPr/>
            <p:nvPr/>
          </p:nvSpPr>
          <p:spPr>
            <a:xfrm rot="2700000">
              <a:off x="11217471" y="512523"/>
              <a:ext cx="846831" cy="10733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 flipH="1" rot="-2700000">
              <a:off x="11217471" y="512523"/>
              <a:ext cx="846831" cy="10733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1352700" y="159960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2" type="subTitle"/>
          </p:nvPr>
        </p:nvSpPr>
        <p:spPr>
          <a:xfrm>
            <a:off x="1352700" y="230657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3" type="subTitle"/>
          </p:nvPr>
        </p:nvSpPr>
        <p:spPr>
          <a:xfrm>
            <a:off x="1352700" y="301354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4" type="subTitle"/>
          </p:nvPr>
        </p:nvSpPr>
        <p:spPr>
          <a:xfrm>
            <a:off x="1352700" y="372051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5" type="subTitle"/>
          </p:nvPr>
        </p:nvSpPr>
        <p:spPr>
          <a:xfrm>
            <a:off x="1352700" y="442748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6" type="subTitle"/>
          </p:nvPr>
        </p:nvSpPr>
        <p:spPr>
          <a:xfrm>
            <a:off x="1352700" y="513445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7" type="subTitle"/>
          </p:nvPr>
        </p:nvSpPr>
        <p:spPr>
          <a:xfrm>
            <a:off x="1352700" y="584140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Talking Points">
  <p:cSld name="CUSTOM_2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/>
          <p:nvPr/>
        </p:nvSpPr>
        <p:spPr>
          <a:xfrm>
            <a:off x="7270450" y="1314275"/>
            <a:ext cx="4921500" cy="554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6"/>
          <p:cNvSpPr/>
          <p:nvPr/>
        </p:nvSpPr>
        <p:spPr>
          <a:xfrm>
            <a:off x="0" y="0"/>
            <a:ext cx="12192000" cy="170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" name="Google Shape;55;p6"/>
          <p:cNvCxnSpPr/>
          <p:nvPr/>
        </p:nvCxnSpPr>
        <p:spPr>
          <a:xfrm>
            <a:off x="5320950" y="1311950"/>
            <a:ext cx="1550100" cy="0"/>
          </a:xfrm>
          <a:prstGeom prst="straightConnector1">
            <a:avLst/>
          </a:prstGeom>
          <a:noFill/>
          <a:ln cap="rnd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6" name="Google Shape;56;p6"/>
          <p:cNvGrpSpPr/>
          <p:nvPr/>
        </p:nvGrpSpPr>
        <p:grpSpPr>
          <a:xfrm>
            <a:off x="10949325" y="570600"/>
            <a:ext cx="846900" cy="564600"/>
            <a:chOff x="10949325" y="570600"/>
            <a:chExt cx="846900" cy="564600"/>
          </a:xfrm>
        </p:grpSpPr>
        <p:sp>
          <p:nvSpPr>
            <p:cNvPr id="57" name="Google Shape;57;p6"/>
            <p:cNvSpPr/>
            <p:nvPr/>
          </p:nvSpPr>
          <p:spPr>
            <a:xfrm>
              <a:off x="10949325" y="5706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10949325" y="7992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10949325" y="10278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415600" y="2885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drich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61" name="Google Shape;61;p6"/>
          <p:cNvSpPr txBox="1"/>
          <p:nvPr>
            <p:ph idx="1" type="body"/>
          </p:nvPr>
        </p:nvSpPr>
        <p:spPr>
          <a:xfrm>
            <a:off x="1618200" y="2495350"/>
            <a:ext cx="8955600" cy="2883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68300" lvl="1" marL="914400" rtl="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 rtl="0">
              <a:spcBef>
                <a:spcPts val="21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rtl="0">
              <a:spcBef>
                <a:spcPts val="21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21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21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2100"/>
              </a:spcBef>
              <a:spcAft>
                <a:spcPts val="2100"/>
              </a:spcAft>
              <a:buSzPts val="2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Section Title">
  <p:cSld name="CUSTOM_3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/>
          <p:nvPr/>
        </p:nvSpPr>
        <p:spPr>
          <a:xfrm>
            <a:off x="0" y="0"/>
            <a:ext cx="12192000" cy="170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" name="Google Shape;64;p7"/>
          <p:cNvCxnSpPr/>
          <p:nvPr/>
        </p:nvCxnSpPr>
        <p:spPr>
          <a:xfrm>
            <a:off x="5320950" y="1311950"/>
            <a:ext cx="1550100" cy="0"/>
          </a:xfrm>
          <a:prstGeom prst="straightConnector1">
            <a:avLst/>
          </a:prstGeom>
          <a:noFill/>
          <a:ln cap="rnd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5" name="Google Shape;65;p7"/>
          <p:cNvGrpSpPr/>
          <p:nvPr/>
        </p:nvGrpSpPr>
        <p:grpSpPr>
          <a:xfrm>
            <a:off x="10949325" y="570600"/>
            <a:ext cx="846900" cy="564600"/>
            <a:chOff x="10949325" y="570600"/>
            <a:chExt cx="846900" cy="564600"/>
          </a:xfrm>
        </p:grpSpPr>
        <p:sp>
          <p:nvSpPr>
            <p:cNvPr id="66" name="Google Shape;66;p7"/>
            <p:cNvSpPr/>
            <p:nvPr/>
          </p:nvSpPr>
          <p:spPr>
            <a:xfrm>
              <a:off x="10949325" y="5706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>
              <a:off x="10949325" y="7992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10949325" y="10278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" name="Google Shape;69;p7"/>
          <p:cNvSpPr/>
          <p:nvPr/>
        </p:nvSpPr>
        <p:spPr>
          <a:xfrm>
            <a:off x="711325" y="2242750"/>
            <a:ext cx="3268200" cy="397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7"/>
          <p:cNvSpPr/>
          <p:nvPr/>
        </p:nvSpPr>
        <p:spPr>
          <a:xfrm>
            <a:off x="4461825" y="2242750"/>
            <a:ext cx="3268200" cy="397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7"/>
          <p:cNvSpPr/>
          <p:nvPr/>
        </p:nvSpPr>
        <p:spPr>
          <a:xfrm>
            <a:off x="8212350" y="2242750"/>
            <a:ext cx="3268200" cy="397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854575" y="2281375"/>
            <a:ext cx="2981700" cy="1230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73" name="Google Shape;73;p7"/>
          <p:cNvSpPr txBox="1"/>
          <p:nvPr>
            <p:ph idx="2" type="title"/>
          </p:nvPr>
        </p:nvSpPr>
        <p:spPr>
          <a:xfrm>
            <a:off x="4605075" y="2281375"/>
            <a:ext cx="2981700" cy="1230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74" name="Google Shape;74;p7"/>
          <p:cNvSpPr txBox="1"/>
          <p:nvPr>
            <p:ph idx="3" type="title"/>
          </p:nvPr>
        </p:nvSpPr>
        <p:spPr>
          <a:xfrm>
            <a:off x="8355575" y="2281375"/>
            <a:ext cx="2981700" cy="1230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75" name="Google Shape;75;p7"/>
          <p:cNvSpPr txBox="1"/>
          <p:nvPr>
            <p:ph idx="1" type="subTitle"/>
          </p:nvPr>
        </p:nvSpPr>
        <p:spPr>
          <a:xfrm>
            <a:off x="854578" y="3495031"/>
            <a:ext cx="2981700" cy="54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76" name="Google Shape;76;p7"/>
          <p:cNvSpPr txBox="1"/>
          <p:nvPr>
            <p:ph idx="4" type="body"/>
          </p:nvPr>
        </p:nvSpPr>
        <p:spPr>
          <a:xfrm>
            <a:off x="854575" y="4259131"/>
            <a:ext cx="2981700" cy="1806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77" name="Google Shape;77;p7"/>
          <p:cNvSpPr txBox="1"/>
          <p:nvPr>
            <p:ph idx="5" type="subTitle"/>
          </p:nvPr>
        </p:nvSpPr>
        <p:spPr>
          <a:xfrm>
            <a:off x="4597765" y="3451499"/>
            <a:ext cx="2981700" cy="54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78" name="Google Shape;78;p7"/>
          <p:cNvSpPr txBox="1"/>
          <p:nvPr>
            <p:ph idx="6" type="body"/>
          </p:nvPr>
        </p:nvSpPr>
        <p:spPr>
          <a:xfrm>
            <a:off x="4597763" y="4227674"/>
            <a:ext cx="2981700" cy="1806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79" name="Google Shape;79;p7"/>
          <p:cNvSpPr txBox="1"/>
          <p:nvPr>
            <p:ph idx="7" type="subTitle"/>
          </p:nvPr>
        </p:nvSpPr>
        <p:spPr>
          <a:xfrm>
            <a:off x="8340978" y="3495031"/>
            <a:ext cx="2981700" cy="54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80" name="Google Shape;80;p7"/>
          <p:cNvSpPr txBox="1"/>
          <p:nvPr>
            <p:ph idx="8" type="body"/>
          </p:nvPr>
        </p:nvSpPr>
        <p:spPr>
          <a:xfrm>
            <a:off x="8340975" y="4259131"/>
            <a:ext cx="2981700" cy="1806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81" name="Google Shape;81;p7"/>
          <p:cNvSpPr txBox="1"/>
          <p:nvPr>
            <p:ph idx="9" type="title"/>
          </p:nvPr>
        </p:nvSpPr>
        <p:spPr>
          <a:xfrm>
            <a:off x="196800" y="292875"/>
            <a:ext cx="11798400" cy="940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6 Two columns">
  <p:cSld name="CUSTOM_4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/>
          <p:nvPr/>
        </p:nvSpPr>
        <p:spPr>
          <a:xfrm>
            <a:off x="0" y="1311950"/>
            <a:ext cx="6096000" cy="554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8"/>
          <p:cNvSpPr/>
          <p:nvPr/>
        </p:nvSpPr>
        <p:spPr>
          <a:xfrm>
            <a:off x="0" y="0"/>
            <a:ext cx="12192000" cy="170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8"/>
          <p:cNvCxnSpPr/>
          <p:nvPr/>
        </p:nvCxnSpPr>
        <p:spPr>
          <a:xfrm>
            <a:off x="5320950" y="1311950"/>
            <a:ext cx="1550100" cy="0"/>
          </a:xfrm>
          <a:prstGeom prst="straightConnector1">
            <a:avLst/>
          </a:prstGeom>
          <a:noFill/>
          <a:ln cap="rnd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6" name="Google Shape;86;p8"/>
          <p:cNvGrpSpPr/>
          <p:nvPr/>
        </p:nvGrpSpPr>
        <p:grpSpPr>
          <a:xfrm>
            <a:off x="10949325" y="570600"/>
            <a:ext cx="846900" cy="564600"/>
            <a:chOff x="10949325" y="570600"/>
            <a:chExt cx="846900" cy="564600"/>
          </a:xfrm>
        </p:grpSpPr>
        <p:sp>
          <p:nvSpPr>
            <p:cNvPr id="87" name="Google Shape;87;p8"/>
            <p:cNvSpPr/>
            <p:nvPr/>
          </p:nvSpPr>
          <p:spPr>
            <a:xfrm>
              <a:off x="10949325" y="5706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10949325" y="7992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10949325" y="10278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8"/>
          <p:cNvSpPr txBox="1"/>
          <p:nvPr>
            <p:ph idx="1" type="subTitle"/>
          </p:nvPr>
        </p:nvSpPr>
        <p:spPr>
          <a:xfrm>
            <a:off x="448867" y="2024167"/>
            <a:ext cx="39897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1" name="Google Shape;91;p8"/>
          <p:cNvSpPr txBox="1"/>
          <p:nvPr>
            <p:ph idx="2" type="subTitle"/>
          </p:nvPr>
        </p:nvSpPr>
        <p:spPr>
          <a:xfrm>
            <a:off x="6096467" y="2024167"/>
            <a:ext cx="39897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2" name="Google Shape;92;p8"/>
          <p:cNvSpPr txBox="1"/>
          <p:nvPr>
            <p:ph idx="3" type="body"/>
          </p:nvPr>
        </p:nvSpPr>
        <p:spPr>
          <a:xfrm>
            <a:off x="1327200" y="2961200"/>
            <a:ext cx="4410300" cy="3118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68300" lvl="1" marL="91440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21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21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21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21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2100"/>
              </a:spcBef>
              <a:spcAft>
                <a:spcPts val="21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93" name="Google Shape;93;p8"/>
          <p:cNvSpPr txBox="1"/>
          <p:nvPr>
            <p:ph idx="4" type="body"/>
          </p:nvPr>
        </p:nvSpPr>
        <p:spPr>
          <a:xfrm>
            <a:off x="6770523" y="2949450"/>
            <a:ext cx="4410600" cy="3118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68300" lvl="1" marL="91440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21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21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21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21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21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2100"/>
              </a:spcBef>
              <a:spcAft>
                <a:spcPts val="21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94" name="Google Shape;94;p8"/>
          <p:cNvSpPr txBox="1"/>
          <p:nvPr>
            <p:ph type="title"/>
          </p:nvPr>
        </p:nvSpPr>
        <p:spPr>
          <a:xfrm>
            <a:off x="415600" y="2885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drich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95" name="Google Shape;95;p8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7 Quote">
  <p:cSld name="CUSTOM_6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"/>
          <p:cNvSpPr/>
          <p:nvPr/>
        </p:nvSpPr>
        <p:spPr>
          <a:xfrm>
            <a:off x="558100" y="2147325"/>
            <a:ext cx="11095500" cy="3984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 txBox="1"/>
          <p:nvPr>
            <p:ph type="title"/>
          </p:nvPr>
        </p:nvSpPr>
        <p:spPr>
          <a:xfrm>
            <a:off x="920625" y="2434225"/>
            <a:ext cx="10390500" cy="3399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99" name="Google Shape;99;p9"/>
          <p:cNvSpPr txBox="1"/>
          <p:nvPr>
            <p:ph idx="1" type="subTitle"/>
          </p:nvPr>
        </p:nvSpPr>
        <p:spPr>
          <a:xfrm>
            <a:off x="632875" y="5919475"/>
            <a:ext cx="11379900" cy="717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/>
        </p:txBody>
      </p:sp>
      <p:sp>
        <p:nvSpPr>
          <p:cNvPr id="100" name="Google Shape;100;p9"/>
          <p:cNvSpPr/>
          <p:nvPr/>
        </p:nvSpPr>
        <p:spPr>
          <a:xfrm>
            <a:off x="0" y="0"/>
            <a:ext cx="12192000" cy="170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" name="Google Shape;101;p9"/>
          <p:cNvCxnSpPr/>
          <p:nvPr/>
        </p:nvCxnSpPr>
        <p:spPr>
          <a:xfrm>
            <a:off x="5320950" y="1311950"/>
            <a:ext cx="1550100" cy="0"/>
          </a:xfrm>
          <a:prstGeom prst="straightConnector1">
            <a:avLst/>
          </a:prstGeom>
          <a:noFill/>
          <a:ln cap="rnd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2" name="Google Shape;102;p9"/>
          <p:cNvGrpSpPr/>
          <p:nvPr/>
        </p:nvGrpSpPr>
        <p:grpSpPr>
          <a:xfrm>
            <a:off x="10949325" y="570600"/>
            <a:ext cx="846900" cy="564600"/>
            <a:chOff x="10949325" y="570600"/>
            <a:chExt cx="846900" cy="564600"/>
          </a:xfrm>
        </p:grpSpPr>
        <p:sp>
          <p:nvSpPr>
            <p:cNvPr id="103" name="Google Shape;103;p9"/>
            <p:cNvSpPr/>
            <p:nvPr/>
          </p:nvSpPr>
          <p:spPr>
            <a:xfrm>
              <a:off x="10949325" y="5706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10949325" y="7992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10949325" y="10278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9"/>
          <p:cNvSpPr txBox="1"/>
          <p:nvPr>
            <p:ph idx="2" type="title"/>
          </p:nvPr>
        </p:nvSpPr>
        <p:spPr>
          <a:xfrm>
            <a:off x="415600" y="2885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drich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hree columns">
  <p:cSld name="CUSTOM_8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0"/>
          <p:cNvSpPr txBox="1"/>
          <p:nvPr>
            <p:ph idx="1" type="subTitle"/>
          </p:nvPr>
        </p:nvSpPr>
        <p:spPr>
          <a:xfrm>
            <a:off x="763528" y="4197400"/>
            <a:ext cx="31902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09" name="Google Shape;109;p10"/>
          <p:cNvSpPr txBox="1"/>
          <p:nvPr>
            <p:ph idx="2" type="body"/>
          </p:nvPr>
        </p:nvSpPr>
        <p:spPr>
          <a:xfrm>
            <a:off x="763525" y="4635350"/>
            <a:ext cx="31902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0" name="Google Shape;110;p10"/>
          <p:cNvSpPr txBox="1"/>
          <p:nvPr>
            <p:ph idx="3" type="subTitle"/>
          </p:nvPr>
        </p:nvSpPr>
        <p:spPr>
          <a:xfrm>
            <a:off x="4487744" y="4197400"/>
            <a:ext cx="31902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11" name="Google Shape;111;p10"/>
          <p:cNvSpPr txBox="1"/>
          <p:nvPr>
            <p:ph idx="4" type="body"/>
          </p:nvPr>
        </p:nvSpPr>
        <p:spPr>
          <a:xfrm>
            <a:off x="4487741" y="4635350"/>
            <a:ext cx="31902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2" name="Google Shape;112;p10"/>
          <p:cNvSpPr txBox="1"/>
          <p:nvPr>
            <p:ph idx="5" type="subTitle"/>
          </p:nvPr>
        </p:nvSpPr>
        <p:spPr>
          <a:xfrm>
            <a:off x="8211959" y="4197400"/>
            <a:ext cx="31902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13" name="Google Shape;113;p10"/>
          <p:cNvSpPr txBox="1"/>
          <p:nvPr>
            <p:ph idx="6" type="body"/>
          </p:nvPr>
        </p:nvSpPr>
        <p:spPr>
          <a:xfrm>
            <a:off x="8211956" y="4635350"/>
            <a:ext cx="31902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4" name="Google Shape;114;p10"/>
          <p:cNvSpPr/>
          <p:nvPr/>
        </p:nvSpPr>
        <p:spPr>
          <a:xfrm>
            <a:off x="0" y="0"/>
            <a:ext cx="12192000" cy="170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" name="Google Shape;115;p10"/>
          <p:cNvCxnSpPr/>
          <p:nvPr/>
        </p:nvCxnSpPr>
        <p:spPr>
          <a:xfrm>
            <a:off x="5320950" y="1311950"/>
            <a:ext cx="1550100" cy="0"/>
          </a:xfrm>
          <a:prstGeom prst="straightConnector1">
            <a:avLst/>
          </a:prstGeom>
          <a:noFill/>
          <a:ln cap="rnd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6" name="Google Shape;116;p10"/>
          <p:cNvGrpSpPr/>
          <p:nvPr/>
        </p:nvGrpSpPr>
        <p:grpSpPr>
          <a:xfrm>
            <a:off x="10949325" y="570600"/>
            <a:ext cx="846900" cy="564600"/>
            <a:chOff x="10949325" y="570600"/>
            <a:chExt cx="846900" cy="564600"/>
          </a:xfrm>
        </p:grpSpPr>
        <p:sp>
          <p:nvSpPr>
            <p:cNvPr id="117" name="Google Shape;117;p10"/>
            <p:cNvSpPr/>
            <p:nvPr/>
          </p:nvSpPr>
          <p:spPr>
            <a:xfrm>
              <a:off x="10949325" y="5706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10949325" y="7992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0"/>
            <p:cNvSpPr/>
            <p:nvPr/>
          </p:nvSpPr>
          <p:spPr>
            <a:xfrm>
              <a:off x="10949325" y="1027800"/>
              <a:ext cx="846900" cy="10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10"/>
          <p:cNvSpPr txBox="1"/>
          <p:nvPr>
            <p:ph type="title"/>
          </p:nvPr>
        </p:nvSpPr>
        <p:spPr>
          <a:xfrm>
            <a:off x="415600" y="2885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drich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bril Fatface"/>
              <a:buNone/>
              <a:defRPr sz="4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Darker Grotesque SemiBold"/>
              <a:buChar char="●"/>
              <a:defRPr sz="2200">
                <a:solidFill>
                  <a:schemeClr val="dk2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indent="-36830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Darker Grotesque SemiBold"/>
              <a:buChar char="○"/>
              <a:defRPr sz="2200">
                <a:solidFill>
                  <a:schemeClr val="dk2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2pPr>
            <a:lvl3pPr indent="-36830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Darker Grotesque SemiBold"/>
              <a:buChar char="■"/>
              <a:defRPr sz="2200">
                <a:solidFill>
                  <a:schemeClr val="dk2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3pPr>
            <a:lvl4pPr indent="-36830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Darker Grotesque SemiBold"/>
              <a:buChar char="●"/>
              <a:defRPr sz="2200">
                <a:solidFill>
                  <a:schemeClr val="dk2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4pPr>
            <a:lvl5pPr indent="-36830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Darker Grotesque SemiBold"/>
              <a:buChar char="○"/>
              <a:defRPr sz="2200">
                <a:solidFill>
                  <a:schemeClr val="dk2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5pPr>
            <a:lvl6pPr indent="-36830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Darker Grotesque SemiBold"/>
              <a:buChar char="■"/>
              <a:defRPr sz="2200">
                <a:solidFill>
                  <a:schemeClr val="dk2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6pPr>
            <a:lvl7pPr indent="-36830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Darker Grotesque SemiBold"/>
              <a:buChar char="●"/>
              <a:defRPr sz="2200">
                <a:solidFill>
                  <a:schemeClr val="dk2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7pPr>
            <a:lvl8pPr indent="-36830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Darker Grotesque SemiBold"/>
              <a:buChar char="○"/>
              <a:defRPr sz="2200">
                <a:solidFill>
                  <a:schemeClr val="dk2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8pPr>
            <a:lvl9pPr indent="-36830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200"/>
              <a:buFont typeface="Darker Grotesque SemiBold"/>
              <a:buChar char="■"/>
              <a:defRPr sz="2200">
                <a:solidFill>
                  <a:schemeClr val="dk2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slide" Target="/ppt/slides/slide2.xml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.xml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2.xml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2.xml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2.xml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slide" Target="/ppt/slides/slide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5"/>
          <p:cNvSpPr txBox="1"/>
          <p:nvPr>
            <p:ph type="title"/>
          </p:nvPr>
        </p:nvSpPr>
        <p:spPr>
          <a:xfrm>
            <a:off x="7138800" y="2358800"/>
            <a:ext cx="5041200" cy="2027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I-Washer Dryer</a:t>
            </a:r>
            <a:endParaRPr/>
          </a:p>
        </p:txBody>
      </p:sp>
      <p:sp>
        <p:nvSpPr>
          <p:cNvPr id="172" name="Google Shape;172;p15"/>
          <p:cNvSpPr txBox="1"/>
          <p:nvPr>
            <p:ph idx="1" type="subTitle"/>
          </p:nvPr>
        </p:nvSpPr>
        <p:spPr>
          <a:xfrm>
            <a:off x="7138800" y="4748124"/>
            <a:ext cx="39921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Nepal Himal Center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rPr lang="en"/>
              <a:t>”Quality is never an accident.It is an intention of skill execution and intelligent direction. </a:t>
            </a:r>
            <a:endParaRPr/>
          </a:p>
        </p:txBody>
      </p:sp>
      <p:sp>
        <p:nvSpPr>
          <p:cNvPr id="173" name="Google Shape;173;p15">
            <a:hlinkClick action="ppaction://hlinksldjump" r:id="rId3"/>
          </p:cNvPr>
          <p:cNvSpPr/>
          <p:nvPr/>
        </p:nvSpPr>
        <p:spPr>
          <a:xfrm>
            <a:off x="10537975" y="0"/>
            <a:ext cx="1653900" cy="16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6200374" cy="6794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6"/>
          <p:cNvSpPr txBox="1"/>
          <p:nvPr>
            <p:ph type="title"/>
          </p:nvPr>
        </p:nvSpPr>
        <p:spPr>
          <a:xfrm>
            <a:off x="1374775" y="557350"/>
            <a:ext cx="10347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Menu</a:t>
            </a:r>
            <a:endParaRPr/>
          </a:p>
        </p:txBody>
      </p:sp>
      <p:sp>
        <p:nvSpPr>
          <p:cNvPr id="180" name="Google Shape;180;p16">
            <a:hlinkClick action="ppaction://hlinksldjump" r:id="rId3"/>
          </p:cNvPr>
          <p:cNvSpPr txBox="1"/>
          <p:nvPr>
            <p:ph idx="1" type="subTitle"/>
          </p:nvPr>
        </p:nvSpPr>
        <p:spPr>
          <a:xfrm>
            <a:off x="1352700" y="159960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TEDIOUS WASHING </a:t>
            </a:r>
            <a:endParaRPr/>
          </a:p>
        </p:txBody>
      </p:sp>
      <p:sp>
        <p:nvSpPr>
          <p:cNvPr id="181" name="Google Shape;181;p16">
            <a:hlinkClick/>
          </p:cNvPr>
          <p:cNvSpPr txBox="1"/>
          <p:nvPr>
            <p:ph idx="2" type="subTitle"/>
          </p:nvPr>
        </p:nvSpPr>
        <p:spPr>
          <a:xfrm>
            <a:off x="1352700" y="230657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REASONABLE</a:t>
            </a:r>
            <a:r>
              <a:rPr lang="en"/>
              <a:t> DRYER AND WASHER SET</a:t>
            </a:r>
            <a:endParaRPr/>
          </a:p>
        </p:txBody>
      </p:sp>
      <p:sp>
        <p:nvSpPr>
          <p:cNvPr id="182" name="Google Shape;182;p16">
            <a:hlinkClick/>
          </p:cNvPr>
          <p:cNvSpPr txBox="1"/>
          <p:nvPr>
            <p:ph idx="3" type="subTitle"/>
          </p:nvPr>
        </p:nvSpPr>
        <p:spPr>
          <a:xfrm>
            <a:off x="1352700" y="301354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WHY CHOOSE US</a:t>
            </a:r>
            <a:endParaRPr/>
          </a:p>
        </p:txBody>
      </p:sp>
      <p:sp>
        <p:nvSpPr>
          <p:cNvPr id="183" name="Google Shape;183;p16">
            <a:hlinkClick/>
          </p:cNvPr>
          <p:cNvSpPr txBox="1"/>
          <p:nvPr>
            <p:ph idx="4" type="subTitle"/>
          </p:nvPr>
        </p:nvSpPr>
        <p:spPr>
          <a:xfrm>
            <a:off x="1352700" y="372051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OUR SOLUTION</a:t>
            </a:r>
            <a:endParaRPr/>
          </a:p>
        </p:txBody>
      </p:sp>
      <p:sp>
        <p:nvSpPr>
          <p:cNvPr id="184" name="Google Shape;184;p16">
            <a:hlinkClick/>
          </p:cNvPr>
          <p:cNvSpPr txBox="1"/>
          <p:nvPr>
            <p:ph idx="5" type="subTitle"/>
          </p:nvPr>
        </p:nvSpPr>
        <p:spPr>
          <a:xfrm>
            <a:off x="1352700" y="442748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OUR TARGET </a:t>
            </a:r>
            <a:r>
              <a:rPr lang="en"/>
              <a:t>CUSTOMERS</a:t>
            </a:r>
            <a:endParaRPr/>
          </a:p>
        </p:txBody>
      </p:sp>
      <p:sp>
        <p:nvSpPr>
          <p:cNvPr id="185" name="Google Shape;185;p16">
            <a:hlinkClick/>
          </p:cNvPr>
          <p:cNvSpPr txBox="1"/>
          <p:nvPr>
            <p:ph idx="6" type="subTitle"/>
          </p:nvPr>
        </p:nvSpPr>
        <p:spPr>
          <a:xfrm>
            <a:off x="1352700" y="5134450"/>
            <a:ext cx="10347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6" name="Google Shape;186;p16">
            <a:hlinkClick action="ppaction://hlinksldjump" r:id="rId4"/>
          </p:cNvPr>
          <p:cNvSpPr/>
          <p:nvPr/>
        </p:nvSpPr>
        <p:spPr>
          <a:xfrm>
            <a:off x="10537975" y="0"/>
            <a:ext cx="1653900" cy="16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7" name="Google Shape;187;p16"/>
          <p:cNvCxnSpPr/>
          <p:nvPr/>
        </p:nvCxnSpPr>
        <p:spPr>
          <a:xfrm>
            <a:off x="3939500" y="1039250"/>
            <a:ext cx="1550100" cy="0"/>
          </a:xfrm>
          <a:prstGeom prst="straightConnector1">
            <a:avLst/>
          </a:prstGeom>
          <a:noFill/>
          <a:ln cap="rnd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16"/>
          <p:cNvCxnSpPr/>
          <p:nvPr/>
        </p:nvCxnSpPr>
        <p:spPr>
          <a:xfrm>
            <a:off x="7572675" y="1039250"/>
            <a:ext cx="1550100" cy="0"/>
          </a:xfrm>
          <a:prstGeom prst="straightConnector1">
            <a:avLst/>
          </a:prstGeom>
          <a:noFill/>
          <a:ln cap="rnd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"/>
          <p:cNvSpPr txBox="1"/>
          <p:nvPr>
            <p:ph type="title"/>
          </p:nvPr>
        </p:nvSpPr>
        <p:spPr>
          <a:xfrm>
            <a:off x="415600" y="2885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TEDIOUS WASHING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4" name="Google Shape;194;p17">
            <a:hlinkClick action="ppaction://hlinksldjump" r:id="rId3"/>
          </p:cNvPr>
          <p:cNvSpPr/>
          <p:nvPr/>
        </p:nvSpPr>
        <p:spPr>
          <a:xfrm>
            <a:off x="10537975" y="0"/>
            <a:ext cx="1653900" cy="16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" name="Google Shape;195;p17"/>
          <p:cNvGrpSpPr/>
          <p:nvPr/>
        </p:nvGrpSpPr>
        <p:grpSpPr>
          <a:xfrm>
            <a:off x="11271317" y="6187415"/>
            <a:ext cx="692651" cy="424867"/>
            <a:chOff x="4410025" y="5528957"/>
            <a:chExt cx="1639799" cy="1005840"/>
          </a:xfrm>
        </p:grpSpPr>
        <p:cxnSp>
          <p:nvCxnSpPr>
            <p:cNvPr id="196" name="Google Shape;196;p17"/>
            <p:cNvCxnSpPr/>
            <p:nvPr/>
          </p:nvCxnSpPr>
          <p:spPr>
            <a:xfrm>
              <a:off x="4410025" y="6032350"/>
              <a:ext cx="1550100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7" name="Google Shape;197;p17"/>
            <p:cNvCxnSpPr/>
            <p:nvPr/>
          </p:nvCxnSpPr>
          <p:spPr>
            <a:xfrm rot="-2865211">
              <a:off x="5481208" y="628309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8" name="Google Shape;198;p17"/>
            <p:cNvCxnSpPr/>
            <p:nvPr/>
          </p:nvCxnSpPr>
          <p:spPr>
            <a:xfrm rot="2865211">
              <a:off x="5481208" y="578065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99" name="Google Shape;199;p17"/>
          <p:cNvGrpSpPr/>
          <p:nvPr/>
        </p:nvGrpSpPr>
        <p:grpSpPr>
          <a:xfrm flipH="1">
            <a:off x="238392" y="6187415"/>
            <a:ext cx="692651" cy="424867"/>
            <a:chOff x="4410025" y="5528957"/>
            <a:chExt cx="1639799" cy="1005840"/>
          </a:xfrm>
        </p:grpSpPr>
        <p:cxnSp>
          <p:nvCxnSpPr>
            <p:cNvPr id="200" name="Google Shape;200;p17"/>
            <p:cNvCxnSpPr/>
            <p:nvPr/>
          </p:nvCxnSpPr>
          <p:spPr>
            <a:xfrm>
              <a:off x="4410025" y="6032350"/>
              <a:ext cx="1550100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1" name="Google Shape;201;p17"/>
            <p:cNvCxnSpPr/>
            <p:nvPr/>
          </p:nvCxnSpPr>
          <p:spPr>
            <a:xfrm rot="-2865211">
              <a:off x="5481208" y="628309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2" name="Google Shape;202;p17"/>
            <p:cNvCxnSpPr/>
            <p:nvPr/>
          </p:nvCxnSpPr>
          <p:spPr>
            <a:xfrm rot="2865211">
              <a:off x="5481208" y="578065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3" name="Google Shape;203;p17"/>
          <p:cNvSpPr/>
          <p:nvPr/>
        </p:nvSpPr>
        <p:spPr>
          <a:xfrm>
            <a:off x="0" y="6059550"/>
            <a:ext cx="12303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7">
            <a:hlinkClick action="ppaction://hlinkshowjump?jump=nextslide"/>
          </p:cNvPr>
          <p:cNvSpPr/>
          <p:nvPr/>
        </p:nvSpPr>
        <p:spPr>
          <a:xfrm>
            <a:off x="11002500" y="6059550"/>
            <a:ext cx="12303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7"/>
          <p:cNvSpPr txBox="1"/>
          <p:nvPr/>
        </p:nvSpPr>
        <p:spPr>
          <a:xfrm>
            <a:off x="103225" y="1801550"/>
            <a:ext cx="11410800" cy="56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Darker Grotesque SemiBold"/>
              <a:buChar char="●"/>
            </a:pPr>
            <a:r>
              <a:rPr lang="en" sz="22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HOURS IN LAUNDRY</a:t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Darker Grotesque SemiBold"/>
              <a:buChar char="●"/>
            </a:pPr>
            <a:r>
              <a:rPr lang="en" sz="2200">
                <a:solidFill>
                  <a:schemeClr val="dk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 LAUNDRY IN </a:t>
            </a:r>
            <a:r>
              <a:rPr lang="en" sz="22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DORMS </a:t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Darker Grotesque SemiBold"/>
              <a:buChar char="●"/>
            </a:pPr>
            <a:r>
              <a:rPr lang="en" sz="22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63% STUDENTS HAVE PROBLEM</a:t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Hesen, Li, and Luo Ying. “Laundry Model, and Tried to Change and Solve the Status Quo and Problems of Laundry during The.” n. pag. Web.</a:t>
            </a:r>
            <a:endParaRPr sz="11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pic>
        <p:nvPicPr>
          <p:cNvPr id="206" name="Google Shape;206;p17"/>
          <p:cNvPicPr preferRelativeResize="0"/>
          <p:nvPr/>
        </p:nvPicPr>
        <p:blipFill rotWithShape="1">
          <a:blip r:embed="rId4">
            <a:alphaModFix/>
          </a:blip>
          <a:srcRect b="9231" l="0" r="0" t="0"/>
          <a:stretch/>
        </p:blipFill>
        <p:spPr>
          <a:xfrm>
            <a:off x="7226375" y="1737750"/>
            <a:ext cx="4287650" cy="4029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8"/>
          <p:cNvSpPr txBox="1"/>
          <p:nvPr>
            <p:ph idx="2" type="title"/>
          </p:nvPr>
        </p:nvSpPr>
        <p:spPr>
          <a:xfrm>
            <a:off x="415600" y="2885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“NHEC”</a:t>
            </a:r>
            <a:endParaRPr/>
          </a:p>
        </p:txBody>
      </p:sp>
      <p:sp>
        <p:nvSpPr>
          <p:cNvPr id="212" name="Google Shape;212;p18">
            <a:hlinkClick action="ppaction://hlinksldjump" r:id="rId3"/>
          </p:cNvPr>
          <p:cNvSpPr/>
          <p:nvPr/>
        </p:nvSpPr>
        <p:spPr>
          <a:xfrm>
            <a:off x="10537975" y="0"/>
            <a:ext cx="1653900" cy="16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3" name="Google Shape;213;p18"/>
          <p:cNvGrpSpPr/>
          <p:nvPr/>
        </p:nvGrpSpPr>
        <p:grpSpPr>
          <a:xfrm>
            <a:off x="11271317" y="6187415"/>
            <a:ext cx="692651" cy="424867"/>
            <a:chOff x="4410025" y="5528957"/>
            <a:chExt cx="1639799" cy="1005840"/>
          </a:xfrm>
        </p:grpSpPr>
        <p:cxnSp>
          <p:nvCxnSpPr>
            <p:cNvPr id="214" name="Google Shape;214;p18"/>
            <p:cNvCxnSpPr/>
            <p:nvPr/>
          </p:nvCxnSpPr>
          <p:spPr>
            <a:xfrm>
              <a:off x="4410025" y="6032350"/>
              <a:ext cx="1550100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5" name="Google Shape;215;p18"/>
            <p:cNvCxnSpPr/>
            <p:nvPr/>
          </p:nvCxnSpPr>
          <p:spPr>
            <a:xfrm rot="-2865211">
              <a:off x="5481208" y="628309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6" name="Google Shape;216;p18"/>
            <p:cNvCxnSpPr/>
            <p:nvPr/>
          </p:nvCxnSpPr>
          <p:spPr>
            <a:xfrm rot="2865211">
              <a:off x="5481208" y="578065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7" name="Google Shape;217;p18"/>
          <p:cNvGrpSpPr/>
          <p:nvPr/>
        </p:nvGrpSpPr>
        <p:grpSpPr>
          <a:xfrm flipH="1">
            <a:off x="238392" y="6187415"/>
            <a:ext cx="692651" cy="424867"/>
            <a:chOff x="4410025" y="5528957"/>
            <a:chExt cx="1639799" cy="1005840"/>
          </a:xfrm>
        </p:grpSpPr>
        <p:cxnSp>
          <p:nvCxnSpPr>
            <p:cNvPr id="218" name="Google Shape;218;p18"/>
            <p:cNvCxnSpPr/>
            <p:nvPr/>
          </p:nvCxnSpPr>
          <p:spPr>
            <a:xfrm>
              <a:off x="4410025" y="6032350"/>
              <a:ext cx="1550100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9" name="Google Shape;219;p18"/>
            <p:cNvCxnSpPr/>
            <p:nvPr/>
          </p:nvCxnSpPr>
          <p:spPr>
            <a:xfrm rot="-2865211">
              <a:off x="5481208" y="628309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0" name="Google Shape;220;p18"/>
            <p:cNvCxnSpPr/>
            <p:nvPr/>
          </p:nvCxnSpPr>
          <p:spPr>
            <a:xfrm rot="2865211">
              <a:off x="5481208" y="578065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1" name="Google Shape;221;p18"/>
          <p:cNvSpPr/>
          <p:nvPr/>
        </p:nvSpPr>
        <p:spPr>
          <a:xfrm>
            <a:off x="0" y="6059550"/>
            <a:ext cx="12303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8">
            <a:hlinkClick action="ppaction://hlinkshowjump?jump=nextslide"/>
          </p:cNvPr>
          <p:cNvSpPr/>
          <p:nvPr/>
        </p:nvSpPr>
        <p:spPr>
          <a:xfrm>
            <a:off x="11002500" y="6059550"/>
            <a:ext cx="12303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1000" y="2015342"/>
            <a:ext cx="6261263" cy="4172088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8"/>
          <p:cNvSpPr txBox="1"/>
          <p:nvPr/>
        </p:nvSpPr>
        <p:spPr>
          <a:xfrm>
            <a:off x="697325" y="2181200"/>
            <a:ext cx="48543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Darker Grotesque SemiBold"/>
              <a:buChar char="●"/>
            </a:pPr>
            <a:r>
              <a:rPr lang="en" sz="22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BUDGET-FRIENDLY($500 VS $2000)</a:t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Darker Grotesque SemiBold"/>
              <a:buChar char="●"/>
            </a:pPr>
            <a:r>
              <a:rPr lang="en" sz="22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RELIABLE(UV RAYS )</a:t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Darker Grotesque SemiBold"/>
              <a:buChar char="●"/>
            </a:pPr>
            <a:r>
              <a:rPr lang="en" sz="22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CONVENIENT(IOT VS CHAIN)</a:t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 txBox="1"/>
          <p:nvPr>
            <p:ph type="title"/>
          </p:nvPr>
        </p:nvSpPr>
        <p:spPr>
          <a:xfrm>
            <a:off x="415600" y="2885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DRYER AND WASHER SET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0" name="Google Shape;230;p19">
            <a:hlinkClick action="ppaction://hlinksldjump" r:id="rId3"/>
          </p:cNvPr>
          <p:cNvSpPr/>
          <p:nvPr/>
        </p:nvSpPr>
        <p:spPr>
          <a:xfrm>
            <a:off x="10537975" y="0"/>
            <a:ext cx="1653900" cy="16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1" name="Google Shape;231;p19"/>
          <p:cNvGrpSpPr/>
          <p:nvPr/>
        </p:nvGrpSpPr>
        <p:grpSpPr>
          <a:xfrm>
            <a:off x="11271317" y="6187415"/>
            <a:ext cx="692651" cy="424867"/>
            <a:chOff x="4410025" y="5528957"/>
            <a:chExt cx="1639799" cy="1005840"/>
          </a:xfrm>
        </p:grpSpPr>
        <p:cxnSp>
          <p:nvCxnSpPr>
            <p:cNvPr id="232" name="Google Shape;232;p19"/>
            <p:cNvCxnSpPr/>
            <p:nvPr/>
          </p:nvCxnSpPr>
          <p:spPr>
            <a:xfrm>
              <a:off x="4410025" y="6032350"/>
              <a:ext cx="1550100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3" name="Google Shape;233;p19"/>
            <p:cNvCxnSpPr/>
            <p:nvPr/>
          </p:nvCxnSpPr>
          <p:spPr>
            <a:xfrm rot="-2865211">
              <a:off x="5481208" y="628309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4" name="Google Shape;234;p19"/>
            <p:cNvCxnSpPr/>
            <p:nvPr/>
          </p:nvCxnSpPr>
          <p:spPr>
            <a:xfrm rot="2865211">
              <a:off x="5481208" y="578065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35" name="Google Shape;235;p19"/>
          <p:cNvGrpSpPr/>
          <p:nvPr/>
        </p:nvGrpSpPr>
        <p:grpSpPr>
          <a:xfrm flipH="1">
            <a:off x="238392" y="6187415"/>
            <a:ext cx="692651" cy="424867"/>
            <a:chOff x="4410025" y="5528957"/>
            <a:chExt cx="1639799" cy="1005840"/>
          </a:xfrm>
        </p:grpSpPr>
        <p:cxnSp>
          <p:nvCxnSpPr>
            <p:cNvPr id="236" name="Google Shape;236;p19"/>
            <p:cNvCxnSpPr/>
            <p:nvPr/>
          </p:nvCxnSpPr>
          <p:spPr>
            <a:xfrm>
              <a:off x="4410025" y="6032350"/>
              <a:ext cx="1550100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" name="Google Shape;237;p19"/>
            <p:cNvCxnSpPr/>
            <p:nvPr/>
          </p:nvCxnSpPr>
          <p:spPr>
            <a:xfrm rot="-2865211">
              <a:off x="5481208" y="628309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8" name="Google Shape;238;p19"/>
            <p:cNvCxnSpPr/>
            <p:nvPr/>
          </p:nvCxnSpPr>
          <p:spPr>
            <a:xfrm rot="2865211">
              <a:off x="5481208" y="578065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39" name="Google Shape;239;p19"/>
          <p:cNvSpPr/>
          <p:nvPr/>
        </p:nvSpPr>
        <p:spPr>
          <a:xfrm>
            <a:off x="0" y="6059550"/>
            <a:ext cx="12303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9">
            <a:hlinkClick action="ppaction://hlinkshowjump?jump=nextslide"/>
          </p:cNvPr>
          <p:cNvSpPr/>
          <p:nvPr/>
        </p:nvSpPr>
        <p:spPr>
          <a:xfrm>
            <a:off x="11002500" y="6059550"/>
            <a:ext cx="12303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03225" y="1801550"/>
            <a:ext cx="11410800" cy="56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Darker Grotesque SemiBold"/>
              <a:buChar char="●"/>
            </a:pPr>
            <a:r>
              <a:rPr lang="en" sz="22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TIME </a:t>
            </a:r>
            <a:r>
              <a:rPr lang="en" sz="22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CONVENIENT</a:t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Darker Grotesque SemiBold"/>
              <a:buChar char="●"/>
            </a:pPr>
            <a:r>
              <a:rPr lang="en" sz="2200">
                <a:solidFill>
                  <a:schemeClr val="dk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 </a:t>
            </a:r>
            <a:r>
              <a:rPr lang="en" sz="2200">
                <a:solidFill>
                  <a:schemeClr val="dk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HASSLE</a:t>
            </a:r>
            <a:r>
              <a:rPr lang="en" sz="2200">
                <a:solidFill>
                  <a:schemeClr val="dk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 FREE</a:t>
            </a:r>
            <a:r>
              <a:rPr lang="en" sz="22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 </a:t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Darker Grotesque SemiBold"/>
              <a:buChar char="●"/>
            </a:pPr>
            <a:r>
              <a:rPr lang="en" sz="22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CHEAPER</a:t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pic>
        <p:nvPicPr>
          <p:cNvPr id="242" name="Google Shape;242;p19"/>
          <p:cNvPicPr preferRelativeResize="0"/>
          <p:nvPr/>
        </p:nvPicPr>
        <p:blipFill rotWithShape="1">
          <a:blip r:embed="rId4">
            <a:alphaModFix/>
          </a:blip>
          <a:srcRect b="8414" l="2729" r="15053" t="5638"/>
          <a:stretch/>
        </p:blipFill>
        <p:spPr>
          <a:xfrm>
            <a:off x="7412375" y="2235975"/>
            <a:ext cx="4278175" cy="3629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1300" y="3663225"/>
            <a:ext cx="3302150" cy="289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415600" y="2885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TARGET CUSTOMERS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9" name="Google Shape;249;p20">
            <a:hlinkClick action="ppaction://hlinksldjump" r:id="rId3"/>
          </p:cNvPr>
          <p:cNvSpPr/>
          <p:nvPr/>
        </p:nvSpPr>
        <p:spPr>
          <a:xfrm>
            <a:off x="10537975" y="0"/>
            <a:ext cx="1653900" cy="16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" name="Google Shape;250;p20"/>
          <p:cNvGrpSpPr/>
          <p:nvPr/>
        </p:nvGrpSpPr>
        <p:grpSpPr>
          <a:xfrm>
            <a:off x="11271317" y="6187415"/>
            <a:ext cx="692651" cy="424867"/>
            <a:chOff x="4410025" y="5528957"/>
            <a:chExt cx="1639799" cy="1005840"/>
          </a:xfrm>
        </p:grpSpPr>
        <p:cxnSp>
          <p:nvCxnSpPr>
            <p:cNvPr id="251" name="Google Shape;251;p20"/>
            <p:cNvCxnSpPr/>
            <p:nvPr/>
          </p:nvCxnSpPr>
          <p:spPr>
            <a:xfrm>
              <a:off x="4410025" y="6032350"/>
              <a:ext cx="1550100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2" name="Google Shape;252;p20"/>
            <p:cNvCxnSpPr/>
            <p:nvPr/>
          </p:nvCxnSpPr>
          <p:spPr>
            <a:xfrm rot="-2865211">
              <a:off x="5481208" y="628309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" name="Google Shape;253;p20"/>
            <p:cNvCxnSpPr/>
            <p:nvPr/>
          </p:nvCxnSpPr>
          <p:spPr>
            <a:xfrm rot="2865211">
              <a:off x="5481208" y="578065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54" name="Google Shape;254;p20"/>
          <p:cNvGrpSpPr/>
          <p:nvPr/>
        </p:nvGrpSpPr>
        <p:grpSpPr>
          <a:xfrm flipH="1">
            <a:off x="238392" y="6187415"/>
            <a:ext cx="692651" cy="424867"/>
            <a:chOff x="4410025" y="5528957"/>
            <a:chExt cx="1639799" cy="1005840"/>
          </a:xfrm>
        </p:grpSpPr>
        <p:cxnSp>
          <p:nvCxnSpPr>
            <p:cNvPr id="255" name="Google Shape;255;p20"/>
            <p:cNvCxnSpPr/>
            <p:nvPr/>
          </p:nvCxnSpPr>
          <p:spPr>
            <a:xfrm>
              <a:off x="4410025" y="6032350"/>
              <a:ext cx="1550100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" name="Google Shape;256;p20"/>
            <p:cNvCxnSpPr/>
            <p:nvPr/>
          </p:nvCxnSpPr>
          <p:spPr>
            <a:xfrm rot="-2865211">
              <a:off x="5481208" y="628309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7" name="Google Shape;257;p20"/>
            <p:cNvCxnSpPr/>
            <p:nvPr/>
          </p:nvCxnSpPr>
          <p:spPr>
            <a:xfrm rot="2865211">
              <a:off x="5481208" y="5780657"/>
              <a:ext cx="680032" cy="0"/>
            </a:xfrm>
            <a:prstGeom prst="straightConnector1">
              <a:avLst/>
            </a:prstGeom>
            <a:noFill/>
            <a:ln cap="rnd" cmpd="sng" w="7620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8" name="Google Shape;258;p20"/>
          <p:cNvSpPr/>
          <p:nvPr/>
        </p:nvSpPr>
        <p:spPr>
          <a:xfrm>
            <a:off x="0" y="6059550"/>
            <a:ext cx="12303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0">
            <a:hlinkClick action="ppaction://hlinkshowjump?jump=nextslide"/>
          </p:cNvPr>
          <p:cNvSpPr/>
          <p:nvPr/>
        </p:nvSpPr>
        <p:spPr>
          <a:xfrm>
            <a:off x="11002500" y="6059550"/>
            <a:ext cx="12303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0"/>
          <p:cNvSpPr txBox="1"/>
          <p:nvPr/>
        </p:nvSpPr>
        <p:spPr>
          <a:xfrm>
            <a:off x="103225" y="1801550"/>
            <a:ext cx="11410800" cy="56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Darker Grotesque SemiBold"/>
              <a:buChar char="●"/>
            </a:pPr>
            <a:r>
              <a:rPr lang="en" sz="220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COLLEGE STUDENT</a:t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Darker Grotesque SemiBold"/>
              <a:buChar char="●"/>
            </a:pPr>
            <a:r>
              <a:rPr lang="en" sz="2200">
                <a:solidFill>
                  <a:schemeClr val="dk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 </a:t>
            </a:r>
            <a:r>
              <a:rPr lang="en" sz="2200">
                <a:solidFill>
                  <a:schemeClr val="dk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APARTMENT</a:t>
            </a:r>
            <a:endParaRPr sz="2200">
              <a:solidFill>
                <a:schemeClr val="dk1"/>
              </a:solidFill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Darker Grotesque SemiBold"/>
              <a:buChar char="●"/>
            </a:pPr>
            <a:r>
              <a:rPr lang="en" sz="2200">
                <a:solidFill>
                  <a:schemeClr val="dk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ANYONE IN LIMITED BUDGET </a:t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pic>
        <p:nvPicPr>
          <p:cNvPr id="261" name="Google Shape;26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6774" y="2192649"/>
            <a:ext cx="6396926" cy="426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6" name="Google Shape;266;p21"/>
          <p:cNvCxnSpPr/>
          <p:nvPr/>
        </p:nvCxnSpPr>
        <p:spPr>
          <a:xfrm>
            <a:off x="7413500" y="5225025"/>
            <a:ext cx="1550100" cy="0"/>
          </a:xfrm>
          <a:prstGeom prst="straightConnector1">
            <a:avLst/>
          </a:prstGeom>
          <a:noFill/>
          <a:ln cap="rnd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7" name="Google Shape;267;p21"/>
          <p:cNvSpPr txBox="1"/>
          <p:nvPr>
            <p:ph type="title"/>
          </p:nvPr>
        </p:nvSpPr>
        <p:spPr>
          <a:xfrm>
            <a:off x="7205700" y="2096575"/>
            <a:ext cx="4962000" cy="1341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 you!</a:t>
            </a:r>
            <a:endParaRPr sz="6000"/>
          </a:p>
        </p:txBody>
      </p:sp>
      <p:sp>
        <p:nvSpPr>
          <p:cNvPr id="268" name="Google Shape;268;p21"/>
          <p:cNvSpPr txBox="1"/>
          <p:nvPr>
            <p:ph idx="1" type="subTitle"/>
          </p:nvPr>
        </p:nvSpPr>
        <p:spPr>
          <a:xfrm>
            <a:off x="7281900" y="3431225"/>
            <a:ext cx="44301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lt1"/>
                </a:solidFill>
              </a:rPr>
              <a:t>Do you have any questions?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9" name="Google Shape;269;p21"/>
          <p:cNvSpPr/>
          <p:nvPr/>
        </p:nvSpPr>
        <p:spPr>
          <a:xfrm>
            <a:off x="8105815" y="5418678"/>
            <a:ext cx="181070" cy="392601"/>
          </a:xfrm>
          <a:custGeom>
            <a:rect b="b" l="l" r="r" t="t"/>
            <a:pathLst>
              <a:path extrusionOk="0" h="17146" w="7907">
                <a:moveTo>
                  <a:pt x="5538" y="0"/>
                </a:moveTo>
                <a:cubicBezTo>
                  <a:pt x="2969" y="0"/>
                  <a:pt x="1802" y="1134"/>
                  <a:pt x="1802" y="3303"/>
                </a:cubicBezTo>
                <a:lnTo>
                  <a:pt x="1802" y="5604"/>
                </a:lnTo>
                <a:lnTo>
                  <a:pt x="0" y="5604"/>
                </a:lnTo>
                <a:lnTo>
                  <a:pt x="0" y="8540"/>
                </a:lnTo>
                <a:lnTo>
                  <a:pt x="1802" y="8540"/>
                </a:lnTo>
                <a:lnTo>
                  <a:pt x="1802" y="17146"/>
                </a:lnTo>
                <a:lnTo>
                  <a:pt x="5238" y="17146"/>
                </a:lnTo>
                <a:lnTo>
                  <a:pt x="5238" y="8473"/>
                </a:lnTo>
                <a:lnTo>
                  <a:pt x="7673" y="8473"/>
                </a:lnTo>
                <a:lnTo>
                  <a:pt x="7906" y="5604"/>
                </a:lnTo>
                <a:lnTo>
                  <a:pt x="5238" y="5604"/>
                </a:lnTo>
                <a:lnTo>
                  <a:pt x="5238" y="3936"/>
                </a:lnTo>
                <a:cubicBezTo>
                  <a:pt x="5238" y="3269"/>
                  <a:pt x="5404" y="3002"/>
                  <a:pt x="6038" y="3002"/>
                </a:cubicBezTo>
                <a:lnTo>
                  <a:pt x="7906" y="3002"/>
                </a:lnTo>
                <a:lnTo>
                  <a:pt x="790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0" name="Google Shape;270;p21"/>
          <p:cNvGrpSpPr/>
          <p:nvPr/>
        </p:nvGrpSpPr>
        <p:grpSpPr>
          <a:xfrm>
            <a:off x="8638918" y="5409026"/>
            <a:ext cx="411849" cy="411917"/>
            <a:chOff x="5162200" y="4097750"/>
            <a:chExt cx="338385" cy="338414"/>
          </a:xfrm>
        </p:grpSpPr>
        <p:sp>
          <p:nvSpPr>
            <p:cNvPr id="271" name="Google Shape;271;p21"/>
            <p:cNvSpPr/>
            <p:nvPr/>
          </p:nvSpPr>
          <p:spPr>
            <a:xfrm>
              <a:off x="5162200" y="4097750"/>
              <a:ext cx="338385" cy="338414"/>
            </a:xfrm>
            <a:custGeom>
              <a:rect b="b" l="l" r="r" t="t"/>
              <a:pathLst>
                <a:path extrusionOk="0" h="11843" w="11842">
                  <a:moveTo>
                    <a:pt x="5938" y="1068"/>
                  </a:moveTo>
                  <a:cubicBezTo>
                    <a:pt x="7505" y="1068"/>
                    <a:pt x="7706" y="1068"/>
                    <a:pt x="8339" y="1101"/>
                  </a:cubicBezTo>
                  <a:cubicBezTo>
                    <a:pt x="8906" y="1135"/>
                    <a:pt x="9207" y="1201"/>
                    <a:pt x="9440" y="1301"/>
                  </a:cubicBezTo>
                  <a:cubicBezTo>
                    <a:pt x="9707" y="1401"/>
                    <a:pt x="9907" y="1535"/>
                    <a:pt x="10107" y="1735"/>
                  </a:cubicBezTo>
                  <a:cubicBezTo>
                    <a:pt x="10307" y="1935"/>
                    <a:pt x="10441" y="2135"/>
                    <a:pt x="10541" y="2435"/>
                  </a:cubicBezTo>
                  <a:cubicBezTo>
                    <a:pt x="10641" y="2636"/>
                    <a:pt x="10741" y="2936"/>
                    <a:pt x="10741" y="3536"/>
                  </a:cubicBezTo>
                  <a:cubicBezTo>
                    <a:pt x="10774" y="4137"/>
                    <a:pt x="10774" y="4337"/>
                    <a:pt x="10774" y="5905"/>
                  </a:cubicBezTo>
                  <a:cubicBezTo>
                    <a:pt x="10774" y="7506"/>
                    <a:pt x="10774" y="7706"/>
                    <a:pt x="10741" y="8306"/>
                  </a:cubicBezTo>
                  <a:cubicBezTo>
                    <a:pt x="10741" y="8907"/>
                    <a:pt x="10641" y="9207"/>
                    <a:pt x="10541" y="9407"/>
                  </a:cubicBezTo>
                  <a:cubicBezTo>
                    <a:pt x="10441" y="9707"/>
                    <a:pt x="10307" y="9907"/>
                    <a:pt x="10107" y="10108"/>
                  </a:cubicBezTo>
                  <a:cubicBezTo>
                    <a:pt x="9907" y="10308"/>
                    <a:pt x="9707" y="10441"/>
                    <a:pt x="9440" y="10541"/>
                  </a:cubicBezTo>
                  <a:cubicBezTo>
                    <a:pt x="9207" y="10608"/>
                    <a:pt x="8906" y="10708"/>
                    <a:pt x="8339" y="10741"/>
                  </a:cubicBezTo>
                  <a:cubicBezTo>
                    <a:pt x="7706" y="10775"/>
                    <a:pt x="7505" y="10775"/>
                    <a:pt x="5938" y="10775"/>
                  </a:cubicBezTo>
                  <a:cubicBezTo>
                    <a:pt x="4337" y="10775"/>
                    <a:pt x="4170" y="10775"/>
                    <a:pt x="3536" y="10741"/>
                  </a:cubicBezTo>
                  <a:cubicBezTo>
                    <a:pt x="2969" y="10708"/>
                    <a:pt x="2635" y="10608"/>
                    <a:pt x="2435" y="10541"/>
                  </a:cubicBezTo>
                  <a:cubicBezTo>
                    <a:pt x="2168" y="10441"/>
                    <a:pt x="1968" y="10308"/>
                    <a:pt x="1735" y="10108"/>
                  </a:cubicBezTo>
                  <a:cubicBezTo>
                    <a:pt x="1535" y="9874"/>
                    <a:pt x="1401" y="9674"/>
                    <a:pt x="1301" y="9407"/>
                  </a:cubicBezTo>
                  <a:cubicBezTo>
                    <a:pt x="1234" y="9207"/>
                    <a:pt x="1134" y="8907"/>
                    <a:pt x="1101" y="8306"/>
                  </a:cubicBezTo>
                  <a:cubicBezTo>
                    <a:pt x="1068" y="7706"/>
                    <a:pt x="1068" y="7506"/>
                    <a:pt x="1068" y="5905"/>
                  </a:cubicBezTo>
                  <a:cubicBezTo>
                    <a:pt x="1068" y="4337"/>
                    <a:pt x="1068" y="4137"/>
                    <a:pt x="1101" y="3536"/>
                  </a:cubicBezTo>
                  <a:cubicBezTo>
                    <a:pt x="1134" y="2936"/>
                    <a:pt x="1234" y="2636"/>
                    <a:pt x="1301" y="2435"/>
                  </a:cubicBezTo>
                  <a:cubicBezTo>
                    <a:pt x="1401" y="2135"/>
                    <a:pt x="1535" y="1935"/>
                    <a:pt x="1735" y="1735"/>
                  </a:cubicBezTo>
                  <a:cubicBezTo>
                    <a:pt x="1968" y="1535"/>
                    <a:pt x="2168" y="1401"/>
                    <a:pt x="2435" y="1301"/>
                  </a:cubicBezTo>
                  <a:cubicBezTo>
                    <a:pt x="2635" y="1235"/>
                    <a:pt x="2969" y="1135"/>
                    <a:pt x="3536" y="1101"/>
                  </a:cubicBezTo>
                  <a:cubicBezTo>
                    <a:pt x="4170" y="1068"/>
                    <a:pt x="4337" y="1068"/>
                    <a:pt x="5938" y="1068"/>
                  </a:cubicBezTo>
                  <a:close/>
                  <a:moveTo>
                    <a:pt x="5938" y="0"/>
                  </a:moveTo>
                  <a:cubicBezTo>
                    <a:pt x="4337" y="0"/>
                    <a:pt x="4103" y="0"/>
                    <a:pt x="3503" y="34"/>
                  </a:cubicBezTo>
                  <a:cubicBezTo>
                    <a:pt x="2869" y="67"/>
                    <a:pt x="2435" y="167"/>
                    <a:pt x="2035" y="301"/>
                  </a:cubicBezTo>
                  <a:cubicBezTo>
                    <a:pt x="1668" y="467"/>
                    <a:pt x="1334" y="668"/>
                    <a:pt x="1001" y="1001"/>
                  </a:cubicBezTo>
                  <a:cubicBezTo>
                    <a:pt x="667" y="1335"/>
                    <a:pt x="467" y="1635"/>
                    <a:pt x="300" y="2035"/>
                  </a:cubicBezTo>
                  <a:cubicBezTo>
                    <a:pt x="167" y="2402"/>
                    <a:pt x="67" y="2836"/>
                    <a:pt x="33" y="3470"/>
                  </a:cubicBezTo>
                  <a:cubicBezTo>
                    <a:pt x="0" y="4103"/>
                    <a:pt x="0" y="4303"/>
                    <a:pt x="0" y="5938"/>
                  </a:cubicBezTo>
                  <a:cubicBezTo>
                    <a:pt x="0" y="7539"/>
                    <a:pt x="0" y="7739"/>
                    <a:pt x="33" y="8373"/>
                  </a:cubicBezTo>
                  <a:cubicBezTo>
                    <a:pt x="67" y="9007"/>
                    <a:pt x="167" y="9440"/>
                    <a:pt x="300" y="9807"/>
                  </a:cubicBezTo>
                  <a:cubicBezTo>
                    <a:pt x="467" y="10208"/>
                    <a:pt x="667" y="10541"/>
                    <a:pt x="1001" y="10841"/>
                  </a:cubicBezTo>
                  <a:cubicBezTo>
                    <a:pt x="1334" y="11175"/>
                    <a:pt x="1668" y="11375"/>
                    <a:pt x="2035" y="11542"/>
                  </a:cubicBezTo>
                  <a:cubicBezTo>
                    <a:pt x="2435" y="11675"/>
                    <a:pt x="2869" y="11775"/>
                    <a:pt x="3503" y="11809"/>
                  </a:cubicBezTo>
                  <a:cubicBezTo>
                    <a:pt x="4103" y="11842"/>
                    <a:pt x="4337" y="11842"/>
                    <a:pt x="5938" y="11842"/>
                  </a:cubicBezTo>
                  <a:cubicBezTo>
                    <a:pt x="7539" y="11842"/>
                    <a:pt x="7739" y="11842"/>
                    <a:pt x="8373" y="11809"/>
                  </a:cubicBezTo>
                  <a:cubicBezTo>
                    <a:pt x="9007" y="11775"/>
                    <a:pt x="9440" y="11675"/>
                    <a:pt x="9807" y="11542"/>
                  </a:cubicBezTo>
                  <a:cubicBezTo>
                    <a:pt x="10207" y="11375"/>
                    <a:pt x="10541" y="11175"/>
                    <a:pt x="10875" y="10841"/>
                  </a:cubicBezTo>
                  <a:cubicBezTo>
                    <a:pt x="11208" y="10508"/>
                    <a:pt x="11408" y="10208"/>
                    <a:pt x="11542" y="9807"/>
                  </a:cubicBezTo>
                  <a:cubicBezTo>
                    <a:pt x="11708" y="9440"/>
                    <a:pt x="11775" y="9007"/>
                    <a:pt x="11809" y="8373"/>
                  </a:cubicBezTo>
                  <a:cubicBezTo>
                    <a:pt x="11842" y="7739"/>
                    <a:pt x="11842" y="7539"/>
                    <a:pt x="11842" y="5938"/>
                  </a:cubicBezTo>
                  <a:cubicBezTo>
                    <a:pt x="11842" y="4303"/>
                    <a:pt x="11842" y="4103"/>
                    <a:pt x="11809" y="3470"/>
                  </a:cubicBezTo>
                  <a:cubicBezTo>
                    <a:pt x="11809" y="2836"/>
                    <a:pt x="11708" y="2402"/>
                    <a:pt x="11542" y="2035"/>
                  </a:cubicBezTo>
                  <a:cubicBezTo>
                    <a:pt x="11408" y="1668"/>
                    <a:pt x="11175" y="1301"/>
                    <a:pt x="10875" y="1001"/>
                  </a:cubicBezTo>
                  <a:cubicBezTo>
                    <a:pt x="10541" y="668"/>
                    <a:pt x="10207" y="467"/>
                    <a:pt x="9807" y="301"/>
                  </a:cubicBezTo>
                  <a:cubicBezTo>
                    <a:pt x="9440" y="167"/>
                    <a:pt x="9007" y="67"/>
                    <a:pt x="8373" y="34"/>
                  </a:cubicBezTo>
                  <a:cubicBezTo>
                    <a:pt x="7739" y="0"/>
                    <a:pt x="7539" y="0"/>
                    <a:pt x="59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1"/>
            <p:cNvSpPr/>
            <p:nvPr/>
          </p:nvSpPr>
          <p:spPr>
            <a:xfrm>
              <a:off x="5245127" y="4179731"/>
              <a:ext cx="173507" cy="174450"/>
            </a:xfrm>
            <a:custGeom>
              <a:rect b="b" l="l" r="r" t="t"/>
              <a:pathLst>
                <a:path extrusionOk="0" h="6105" w="6072">
                  <a:moveTo>
                    <a:pt x="3036" y="1068"/>
                  </a:moveTo>
                  <a:cubicBezTo>
                    <a:pt x="4136" y="1068"/>
                    <a:pt x="5004" y="1968"/>
                    <a:pt x="5004" y="3036"/>
                  </a:cubicBezTo>
                  <a:cubicBezTo>
                    <a:pt x="5004" y="4136"/>
                    <a:pt x="4136" y="5037"/>
                    <a:pt x="3036" y="5037"/>
                  </a:cubicBezTo>
                  <a:cubicBezTo>
                    <a:pt x="1935" y="5037"/>
                    <a:pt x="1068" y="4136"/>
                    <a:pt x="1068" y="3036"/>
                  </a:cubicBezTo>
                  <a:cubicBezTo>
                    <a:pt x="1068" y="1968"/>
                    <a:pt x="1935" y="1068"/>
                    <a:pt x="3036" y="1068"/>
                  </a:cubicBezTo>
                  <a:close/>
                  <a:moveTo>
                    <a:pt x="3036" y="0"/>
                  </a:moveTo>
                  <a:cubicBezTo>
                    <a:pt x="1334" y="0"/>
                    <a:pt x="0" y="1368"/>
                    <a:pt x="0" y="3036"/>
                  </a:cubicBezTo>
                  <a:cubicBezTo>
                    <a:pt x="0" y="4737"/>
                    <a:pt x="1334" y="6104"/>
                    <a:pt x="3036" y="6104"/>
                  </a:cubicBezTo>
                  <a:cubicBezTo>
                    <a:pt x="4704" y="6104"/>
                    <a:pt x="6071" y="4737"/>
                    <a:pt x="6071" y="3036"/>
                  </a:cubicBezTo>
                  <a:cubicBezTo>
                    <a:pt x="6071" y="1368"/>
                    <a:pt x="4704" y="0"/>
                    <a:pt x="30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5401436" y="4155900"/>
              <a:ext cx="41034" cy="41005"/>
            </a:xfrm>
            <a:custGeom>
              <a:rect b="b" l="l" r="r" t="t"/>
              <a:pathLst>
                <a:path extrusionOk="0" h="1435" w="1436">
                  <a:moveTo>
                    <a:pt x="735" y="0"/>
                  </a:moveTo>
                  <a:cubicBezTo>
                    <a:pt x="334" y="0"/>
                    <a:pt x="1" y="334"/>
                    <a:pt x="1" y="734"/>
                  </a:cubicBezTo>
                  <a:cubicBezTo>
                    <a:pt x="1" y="1101"/>
                    <a:pt x="334" y="1435"/>
                    <a:pt x="735" y="1435"/>
                  </a:cubicBezTo>
                  <a:cubicBezTo>
                    <a:pt x="1135" y="1435"/>
                    <a:pt x="1435" y="1101"/>
                    <a:pt x="1435" y="734"/>
                  </a:cubicBezTo>
                  <a:cubicBezTo>
                    <a:pt x="1435" y="334"/>
                    <a:pt x="1102" y="0"/>
                    <a:pt x="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4" name="Google Shape;274;p21"/>
          <p:cNvSpPr/>
          <p:nvPr/>
        </p:nvSpPr>
        <p:spPr>
          <a:xfrm>
            <a:off x="7372925" y="5460061"/>
            <a:ext cx="380848" cy="309834"/>
          </a:xfrm>
          <a:custGeom>
            <a:rect b="b" l="l" r="r" t="t"/>
            <a:pathLst>
              <a:path extrusionOk="0" h="13378" w="16446">
                <a:moveTo>
                  <a:pt x="11375" y="1"/>
                </a:moveTo>
                <a:cubicBezTo>
                  <a:pt x="9207" y="1"/>
                  <a:pt x="7606" y="2036"/>
                  <a:pt x="8106" y="4137"/>
                </a:cubicBezTo>
                <a:cubicBezTo>
                  <a:pt x="5304" y="4004"/>
                  <a:pt x="2802" y="2669"/>
                  <a:pt x="1135" y="635"/>
                </a:cubicBezTo>
                <a:lnTo>
                  <a:pt x="1135" y="635"/>
                </a:lnTo>
                <a:cubicBezTo>
                  <a:pt x="267" y="2136"/>
                  <a:pt x="701" y="4137"/>
                  <a:pt x="2202" y="5138"/>
                </a:cubicBezTo>
                <a:cubicBezTo>
                  <a:pt x="1635" y="5104"/>
                  <a:pt x="1135" y="4971"/>
                  <a:pt x="668" y="4704"/>
                </a:cubicBezTo>
                <a:lnTo>
                  <a:pt x="668" y="4704"/>
                </a:lnTo>
                <a:cubicBezTo>
                  <a:pt x="634" y="6272"/>
                  <a:pt x="1735" y="7740"/>
                  <a:pt x="3370" y="8040"/>
                </a:cubicBezTo>
                <a:cubicBezTo>
                  <a:pt x="3087" y="8121"/>
                  <a:pt x="2780" y="8165"/>
                  <a:pt x="2463" y="8165"/>
                </a:cubicBezTo>
                <a:cubicBezTo>
                  <a:pt x="2256" y="8165"/>
                  <a:pt x="2046" y="8146"/>
                  <a:pt x="1835" y="8107"/>
                </a:cubicBezTo>
                <a:lnTo>
                  <a:pt x="1835" y="8107"/>
                </a:lnTo>
                <a:cubicBezTo>
                  <a:pt x="2269" y="9441"/>
                  <a:pt x="3503" y="10408"/>
                  <a:pt x="5004" y="10442"/>
                </a:cubicBezTo>
                <a:cubicBezTo>
                  <a:pt x="3785" y="11406"/>
                  <a:pt x="2325" y="11888"/>
                  <a:pt x="808" y="11888"/>
                </a:cubicBezTo>
                <a:cubicBezTo>
                  <a:pt x="540" y="11888"/>
                  <a:pt x="271" y="11873"/>
                  <a:pt x="0" y="11843"/>
                </a:cubicBezTo>
                <a:lnTo>
                  <a:pt x="0" y="11843"/>
                </a:lnTo>
                <a:cubicBezTo>
                  <a:pt x="1502" y="12810"/>
                  <a:pt x="3269" y="13377"/>
                  <a:pt x="5171" y="13377"/>
                </a:cubicBezTo>
                <a:cubicBezTo>
                  <a:pt x="11442" y="13377"/>
                  <a:pt x="14978" y="8073"/>
                  <a:pt x="14744" y="3337"/>
                </a:cubicBezTo>
                <a:cubicBezTo>
                  <a:pt x="15411" y="2870"/>
                  <a:pt x="15979" y="2269"/>
                  <a:pt x="16446" y="1602"/>
                </a:cubicBezTo>
                <a:lnTo>
                  <a:pt x="16446" y="1602"/>
                </a:lnTo>
                <a:cubicBezTo>
                  <a:pt x="15812" y="1869"/>
                  <a:pt x="15178" y="2036"/>
                  <a:pt x="14511" y="2136"/>
                </a:cubicBezTo>
                <a:cubicBezTo>
                  <a:pt x="15178" y="1702"/>
                  <a:pt x="15712" y="1035"/>
                  <a:pt x="15979" y="268"/>
                </a:cubicBezTo>
                <a:lnTo>
                  <a:pt x="15979" y="268"/>
                </a:lnTo>
                <a:cubicBezTo>
                  <a:pt x="15311" y="635"/>
                  <a:pt x="14611" y="935"/>
                  <a:pt x="13844" y="1068"/>
                </a:cubicBezTo>
                <a:cubicBezTo>
                  <a:pt x="13210" y="434"/>
                  <a:pt x="12343" y="1"/>
                  <a:pt x="113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21"/>
          <p:cNvSpPr txBox="1"/>
          <p:nvPr>
            <p:ph idx="2" type="body"/>
          </p:nvPr>
        </p:nvSpPr>
        <p:spPr>
          <a:xfrm>
            <a:off x="7281900" y="3838825"/>
            <a:ext cx="4430100" cy="1231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nhec</a:t>
            </a:r>
            <a:r>
              <a:rPr lang="en">
                <a:solidFill>
                  <a:schemeClr val="lt1"/>
                </a:solidFill>
              </a:rPr>
              <a:t>@m</a:t>
            </a:r>
            <a:r>
              <a:rPr lang="en"/>
              <a:t>os</a:t>
            </a:r>
            <a:r>
              <a:rPr lang="en">
                <a:solidFill>
                  <a:schemeClr val="lt1"/>
                </a:solidFill>
              </a:rPr>
              <a:t>.com.np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+977-9851027014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www.nhec.</a:t>
            </a:r>
            <a:r>
              <a:rPr lang="en">
                <a:solidFill>
                  <a:schemeClr val="lt1"/>
                </a:solidFill>
              </a:rPr>
              <a:t>.com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6" name="Google Shape;276;p21">
            <a:hlinkClick action="ppaction://hlinksldjump" r:id="rId3"/>
          </p:cNvPr>
          <p:cNvSpPr/>
          <p:nvPr/>
        </p:nvSpPr>
        <p:spPr>
          <a:xfrm>
            <a:off x="10537975" y="0"/>
            <a:ext cx="1653900" cy="16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7" name="Google Shape;27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6134000" cy="663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Mania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EEEEEE"/>
      </a:lt2>
      <a:accent1>
        <a:srgbClr val="000000"/>
      </a:accent1>
      <a:accent2>
        <a:srgbClr val="FFFFFF"/>
      </a:accent2>
      <a:accent3>
        <a:srgbClr val="EFEFEF"/>
      </a:accent3>
      <a:accent4>
        <a:srgbClr val="FF0000"/>
      </a:accent4>
      <a:accent5>
        <a:srgbClr val="FF0000"/>
      </a:accent5>
      <a:accent6>
        <a:srgbClr val="FF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